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624613"/>
            <a:ext cx="10947042" cy="2364743"/>
          </a:xfrm>
        </p:spPr>
        <p:txBody>
          <a:bodyPr>
            <a:noAutofit/>
          </a:bodyPr>
          <a:lstStyle/>
          <a:p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67.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 </a:t>
            </a:r>
            <a:b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46929"/>
            <a:ext cx="9144000" cy="2621209"/>
          </a:xfrm>
        </p:spPr>
        <p:txBody>
          <a:bodyPr>
            <a:normAutofit/>
          </a:bodyPr>
          <a:lstStyle/>
          <a:p>
            <a:r>
              <a:rPr lang="en-US" sz="2800" dirty="0"/>
              <a:t>Some Happy Day</a:t>
            </a:r>
          </a:p>
          <a:p>
            <a:r>
              <a:rPr lang="en-US" sz="2800" dirty="0" err="1"/>
              <a:t>Mang</a:t>
            </a:r>
            <a:r>
              <a:rPr lang="en-US" sz="2800" dirty="0"/>
              <a:t>. 15:3</a:t>
            </a:r>
          </a:p>
          <a:p>
            <a:r>
              <a:rPr lang="en-US" sz="2800" dirty="0"/>
              <a:t>E. E. Rexford</a:t>
            </a:r>
          </a:p>
          <a:p>
            <a:r>
              <a:rPr lang="en-US" sz="2800" dirty="0" err="1"/>
              <a:t>Doh</a:t>
            </a:r>
            <a:r>
              <a:rPr lang="en-US" sz="2800" dirty="0"/>
              <a:t> is Db</a:t>
            </a:r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zaknop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saknop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zaknop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aw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ding;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tawlnga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tawlnga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vankip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idnga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mu ding. 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khakpi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ding,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Tawlngak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van inn lam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pi-in,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kinga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tunpih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705053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203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67. Lungdamna Ni 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5</cp:revision>
  <dcterms:created xsi:type="dcterms:W3CDTF">2018-10-09T13:17:21Z</dcterms:created>
  <dcterms:modified xsi:type="dcterms:W3CDTF">2018-10-11T03:24:20Z</dcterms:modified>
</cp:coreProperties>
</file>